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8" r:id="rId2"/>
    <p:sldId id="259" r:id="rId3"/>
    <p:sldId id="262" r:id="rId4"/>
    <p:sldId id="263" r:id="rId5"/>
    <p:sldId id="261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372" autoAdjust="0"/>
  </p:normalViewPr>
  <p:slideViewPr>
    <p:cSldViewPr snapToGrid="0">
      <p:cViewPr varScale="1">
        <p:scale>
          <a:sx n="63" d="100"/>
          <a:sy n="63" d="100"/>
        </p:scale>
        <p:origin x="9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4603C-6034-4C7C-AF7C-EB42E30B188A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9EF11-ED8F-4225-92A1-09321B7C31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029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>
            <a:extLst>
              <a:ext uri="{FF2B5EF4-FFF2-40B4-BE49-F238E27FC236}">
                <a16:creationId xmlns:a16="http://schemas.microsoft.com/office/drawing/2014/main" id="{CB0126DD-0C7A-ECB5-DF00-BF01F6B3F06D}"/>
              </a:ext>
            </a:extLst>
          </p:cNvPr>
          <p:cNvSpPr txBox="1"/>
          <p:nvPr/>
        </p:nvSpPr>
        <p:spPr>
          <a:xfrm>
            <a:off x="3847648" y="9430472"/>
            <a:ext cx="2949991" cy="4960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837736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9AECCDB-14F5-4C91-9BE1-673D3E328E1D}" type="slidenum">
              <a:t>1</a:t>
            </a:fld>
            <a:endParaRPr lang="ru-RU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Образ слайда 1">
            <a:extLst>
              <a:ext uri="{FF2B5EF4-FFF2-40B4-BE49-F238E27FC236}">
                <a16:creationId xmlns:a16="http://schemas.microsoft.com/office/drawing/2014/main" id="{C56E7251-F701-90FD-E043-9E12F7052F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54063"/>
            <a:ext cx="6615112" cy="372268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Заметки 2">
            <a:extLst>
              <a:ext uri="{FF2B5EF4-FFF2-40B4-BE49-F238E27FC236}">
                <a16:creationId xmlns:a16="http://schemas.microsoft.com/office/drawing/2014/main" id="{CBD9AAE7-EB79-1325-2F58-74F95BEC0B8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79792" y="4715076"/>
            <a:ext cx="5438046" cy="4467063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248942-E701-1453-BC73-A3F4D494E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699E8AC-BB8B-B5F1-3A59-37162D34C7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231F4B-A01F-D55E-2323-B63A7E781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9FE7-73C7-4D04-B623-6117943B10BF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643AD8-A8BD-7C4D-6D15-E694A2AD7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AE1623-C08C-A5B7-C3D7-E3B3645EE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4469-3AC6-477E-B419-369669EDB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548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A17DF5-F113-87FD-C1FE-BD41AEA5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73684F-8CF5-401C-A96D-534813BA0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464BC0-1024-C3CD-829A-BB18B8B7C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9FE7-73C7-4D04-B623-6117943B10BF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41649A-D2CB-423A-96A6-D83F669F8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D905B0-F541-3749-903C-126C9FE32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4469-3AC6-477E-B419-369669EDB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363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C4F9A7-98FA-91DE-FF67-8B5C0E446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4FD583-4C53-64B1-5B0D-23D8713C3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CBFA37-7583-33D2-C0E4-80F988F1A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9FE7-73C7-4D04-B623-6117943B10BF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61044-8741-1170-312F-F2C0B57FF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893D99-F59A-696F-80F7-4856104DA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4469-3AC6-477E-B419-369669EDB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991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BD373-CEAD-99AC-2988-4333B22C7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54AF71-BC11-2D27-0319-72345CB41C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FEBA97-AF2F-D868-F1CE-80E33A29D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E4445C-103A-7081-EBF3-7F25AB637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9FE7-73C7-4D04-B623-6117943B10BF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588872-4641-6EB7-4D99-209981E4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C44769-EF5F-E72D-763A-696A5859D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4469-3AC6-477E-B419-369669EDB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084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7E6CA9-C30E-25A9-3FE9-2F0CF9898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6E2293-7014-F66D-C0AD-86EB4AFE9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1CCB3D-C150-1DCD-1F1F-2BA6642D8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2B14389-CD8D-71DE-6FF2-F3D00C541E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71B4452-27EA-5F09-9FB3-510A1C9E05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D4AAF14-768F-D7E0-24CE-F834671B0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9FE7-73C7-4D04-B623-6117943B10BF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8DAA661-2ADA-2A5A-D8FC-E550E4E2C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567EC10-76D8-DE59-BD7A-88D9D69E2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4469-3AC6-477E-B419-369669EDB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18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217149-FC93-60F7-2163-51A84AEF6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E9B1416-FA96-B17E-BA43-E70902F17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9FE7-73C7-4D04-B623-6117943B10BF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5C76BCF-1CAC-0449-94AD-EEC46D75B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22BB8E3-482C-89BE-B9C2-3254AE9B7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4469-3AC6-477E-B419-369669EDB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613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3BEA5FA-0525-82B7-2428-FE6E325EB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9FE7-73C7-4D04-B623-6117943B10BF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CC29FB2-FD8D-160E-427E-5D6AF4DAF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76C815C-B4D9-B9E9-28E2-E5A7EDDB6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4469-3AC6-477E-B419-369669EDB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707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AD61CA-37F2-0B5C-1C04-9A3E1470E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8CAEF9-C608-42CD-89AB-3C91C4875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382AB33-ACE1-CC0A-9497-708039A4D4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BC3F1D-5FDF-25D3-6B9C-A77BADDE9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9FE7-73C7-4D04-B623-6117943B10BF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F2AF83-4087-733A-2628-CD8A479FB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4BECD9-A5CB-689E-0260-19D16B2FE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4469-3AC6-477E-B419-369669EDB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210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444F7E-CA96-97ED-BA95-5353CF35E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13269AD-AB25-4A39-424F-B59535FA4A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99A78F3-DF1B-18DE-1465-8B11414F17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28FF93-8FF6-0CF2-A2CE-C572469F6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9FE7-73C7-4D04-B623-6117943B10BF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523639-BFD6-79D0-4922-A7CDA7D3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25591B-A19A-82ED-187D-A1FAA4F8B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4469-3AC6-477E-B419-369669EDB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60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0FE6C4-F774-830A-EA03-8B6A34626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A4C0253-F073-0759-AE39-5E0471068C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241C2B-FEA8-0407-77BC-32A08708F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9FE7-73C7-4D04-B623-6117943B10BF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98EEF3-4775-A859-4146-198920D51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5ED8FF-4A75-93FB-4A18-E2B7A9EB0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4469-3AC6-477E-B419-369669EDB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802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69F2187-4BEC-4BF6-83C3-7634D3134A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6753160-DA2D-69BC-647D-201AF5253B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AB12A2-DF8D-D2C9-AC22-91FFF6814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9FE7-73C7-4D04-B623-6117943B10BF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7BB2EC-8088-0C0D-14D4-DA35A35C7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2BCFB9-A545-D916-F232-FC8FDD079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A4469-3AC6-477E-B419-369669EDB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182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6267A-7526-0F0E-419C-F36C4CCF7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2A0211-91DD-4654-C923-A19E44899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165461-41EE-4CAD-FC8B-4ED32C7CBA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39FE7-73C7-4D04-B623-6117943B10BF}" type="datetimeFigureOut">
              <a:rPr lang="ru-RU" smtClean="0"/>
              <a:t>24.03.2026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9E533E-DF34-2E3A-EFB9-6032D58B7D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FE23CC-6D8B-C55A-FC36-7E2BD7436F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A4469-3AC6-477E-B419-369669EDB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46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214236-1381-C469-97E2-4A6FF6E24B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00" t="19318" r="24375" b="12648"/>
          <a:stretch>
            <a:fillRect/>
          </a:stretch>
        </p:blipFill>
        <p:spPr>
          <a:xfrm>
            <a:off x="822960" y="502920"/>
            <a:ext cx="9829800" cy="5836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54FA3D-9C72-2EFD-CC0D-1DC9E9C9D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720" y="518160"/>
            <a:ext cx="8915400" cy="598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777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C97943-E24C-A1A2-6591-2811856E8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495300"/>
            <a:ext cx="9814560" cy="586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49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60685E-BE00-6D73-AB45-E3EDE5D6F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840" y="441960"/>
            <a:ext cx="8732520" cy="586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316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5CE43E-AAAE-BF76-19EB-E5F94DCBD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" y="381000"/>
            <a:ext cx="9784080" cy="608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810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3352A6-2EB2-507E-6874-952307BC4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640" y="472440"/>
            <a:ext cx="9677400" cy="594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8664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1</Words>
  <Application>Microsoft Office PowerPoint</Application>
  <PresentationFormat>Широкоэкранный</PresentationFormat>
  <Paragraphs>1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user124</cp:lastModifiedBy>
  <cp:revision>40</cp:revision>
  <dcterms:created xsi:type="dcterms:W3CDTF">2023-06-23T11:36:05Z</dcterms:created>
  <dcterms:modified xsi:type="dcterms:W3CDTF">2026-03-24T14:11:41Z</dcterms:modified>
</cp:coreProperties>
</file>